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DFKai-SB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DFKai-SB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DFKai-SB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DFKai-SB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DFKai-SB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DFKai-SB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DFKai-SB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DFKai-SB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DFKai-SB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AB0A363-730A-42CF-8A53-1CB3DAEF23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4639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94126AD-E999-4D32-A7A6-53D86E5CAB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8853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E88F5F9-9A19-4276-9195-30CD6038A4B6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3026383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1456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3" r:id="rId1"/>
    <p:sldLayoutId id="2147483754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53663"/>
            <a:ext cx="91440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DFKai-SB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DFKai-SB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DFKai-SB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DFKai-SB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DFKai-SB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DFKai-SB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DFKai-SB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DFKai-SB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DFKai-SB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咒詛</a:t>
            </a:r>
            <a:r>
              <a:rPr lang="zh-CN" altLang="en-US" dirty="0"/>
              <a:t>祂</a:t>
            </a:r>
            <a:r>
              <a:rPr lang="zh-TW" altLang="en-US" dirty="0"/>
              <a:t>受，祝福我享；</a:t>
            </a:r>
            <a:br>
              <a:rPr lang="en-US" altLang="zh-TW" dirty="0"/>
            </a:br>
            <a:r>
              <a:rPr lang="zh-TW" altLang="en-US" dirty="0"/>
              <a:t>苦杯</a:t>
            </a:r>
            <a:r>
              <a:rPr lang="zh-CN" altLang="en-US" dirty="0"/>
              <a:t>祂</a:t>
            </a:r>
            <a:r>
              <a:rPr lang="zh-TW" altLang="en-US" dirty="0"/>
              <a:t>飲，愛筵我嘗；</a:t>
            </a:r>
          </a:p>
          <a:p>
            <a:pPr algn="ctr" eaLnBrk="1" hangingPunct="1"/>
            <a:r>
              <a:rPr lang="zh-TW" altLang="en-US" dirty="0"/>
              <a:t>如此恩愛，蓋世無雙；</a:t>
            </a:r>
            <a:endParaRPr lang="en-US" altLang="zh-TW" dirty="0"/>
          </a:p>
          <a:p>
            <a:pPr algn="ctr" eaLnBrk="1" hangingPunct="1"/>
            <a:r>
              <a:rPr lang="zh-TW" altLang="en-US" dirty="0"/>
              <a:t>我的心哪，永誌不忘。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6034"/>
            <a:ext cx="9144000" cy="571500"/>
          </a:xfrm>
          <a:prstGeom prst="rect">
            <a:avLst/>
          </a:prstGeom>
        </p:spPr>
        <p:txBody>
          <a:bodyPr/>
          <a:lstStyle/>
          <a:p>
            <a:pPr indent="-381000">
              <a:spcBef>
                <a:spcPct val="2000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197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咒詛祂受</a:t>
            </a:r>
            <a:r>
              <a:rPr lang="zh-CN" altLang="en-US" sz="2600" b="1" dirty="0">
                <a:latin typeface="Times New Roman" pitchFamily="18" charset="0"/>
                <a:ea typeface="新細明體" pitchFamily="18" charset="-120"/>
              </a:rPr>
              <a:t>，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祝福我享</a:t>
            </a:r>
            <a:endParaRPr lang="en-US" altLang="zh-TW" sz="26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215</TotalTime>
  <Words>19</Words>
  <Application>Microsoft Office PowerPoint</Application>
  <PresentationFormat>On-screen Show (16:9)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宋体</vt:lpstr>
      <vt:lpstr>Microsoft JhengHei</vt:lpstr>
      <vt:lpstr>新細明體</vt:lpstr>
      <vt:lpstr>DFKai-SB</vt:lpstr>
      <vt:lpstr>Arial</vt:lpstr>
      <vt:lpstr>Arial Narrow</vt:lpstr>
      <vt:lpstr>Times New Roman</vt:lpstr>
      <vt:lpstr>Wingdings</vt:lpstr>
      <vt:lpstr>cccta_hymn</vt:lpstr>
      <vt:lpstr>H197  咒詛祂受，祝福我享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H003 三一頌 DOXOLOGY</dc:title>
  <dc:subject>Hymnary 聖徒詩歌</dc:subject>
  <dc:creator>Thomas Ken</dc:creator>
  <cp:lastModifiedBy>Timothy Liang</cp:lastModifiedBy>
  <cp:revision>37</cp:revision>
  <dcterms:created xsi:type="dcterms:W3CDTF">2001-04-19T19:07:54Z</dcterms:created>
  <dcterms:modified xsi:type="dcterms:W3CDTF">2017-08-02T23:46:41Z</dcterms:modified>
</cp:coreProperties>
</file>